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71" d="100"/>
          <a:sy n="71" d="100"/>
        </p:scale>
        <p:origin x="4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328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094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46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06144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57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038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981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1801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601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808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399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240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561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86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853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904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571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315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798287"/>
            <a:ext cx="8825658" cy="2656114"/>
          </a:xfrm>
        </p:spPr>
        <p:txBody>
          <a:bodyPr/>
          <a:lstStyle/>
          <a:p>
            <a:r>
              <a:rPr lang="en-US" dirty="0" smtClean="0"/>
              <a:t>I Report..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000" y="3821978"/>
            <a:ext cx="5355771" cy="861420"/>
          </a:xfrm>
        </p:spPr>
        <p:txBody>
          <a:bodyPr/>
          <a:lstStyle/>
          <a:p>
            <a:r>
              <a:rPr lang="en-US" sz="3200" dirty="0" smtClean="0">
                <a:solidFill>
                  <a:schemeClr val="tx1"/>
                </a:solidFill>
              </a:rPr>
              <a:t>By Team </a:t>
            </a:r>
            <a:r>
              <a:rPr lang="en-US" sz="3200" smtClean="0">
                <a:solidFill>
                  <a:schemeClr val="tx1"/>
                </a:solidFill>
              </a:rPr>
              <a:t>&lt;</a:t>
            </a:r>
            <a:r>
              <a:rPr lang="en-US" sz="3200" smtClean="0">
                <a:solidFill>
                  <a:schemeClr val="tx1"/>
                </a:solidFill>
              </a:rPr>
              <a:t>Refactor/&gt;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657" y="-18141"/>
            <a:ext cx="6444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62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 for listening.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Any questions?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02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 1………….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3" y="2056093"/>
            <a:ext cx="5049157" cy="3568342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Establish a path for local communities to report illegal activities to appropriate authorities.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7065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report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Pic of the app.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4000" dirty="0"/>
              <a:t>I</a:t>
            </a:r>
            <a:r>
              <a:rPr lang="en-US" sz="4000" dirty="0" smtClean="0"/>
              <a:t> report is a whistleblowing app that allows anyone to report any suspicious wildlife activity.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6588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595087"/>
            <a:ext cx="8825658" cy="2046514"/>
          </a:xfrm>
        </p:spPr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3338286"/>
            <a:ext cx="8825658" cy="1349828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Local community informants ‘tip-off’ responsible authorities about illegal wildlife activities through the I report</a:t>
            </a:r>
            <a:r>
              <a:rPr lang="en-US" dirty="0"/>
              <a:t> </a:t>
            </a:r>
            <a:r>
              <a:rPr lang="en-US" dirty="0" smtClean="0">
                <a:solidFill>
                  <a:schemeClr val="tx1"/>
                </a:solidFill>
              </a:rPr>
              <a:t>app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59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1"/>
            <a:ext cx="8825658" cy="154214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resources are needed?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48114"/>
            <a:ext cx="9448800" cy="416560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1.Human Resources =&gt; communities, wardens from Uganda Wildlife Authority, technical team, inspectors to inspect if the app is working.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2.Financial Resources.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3.Collaboration with Wildlife Authorities, Tour Operators, police &amp;judiciary.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4. Time .to test, promote and monitor results.</a:t>
            </a:r>
          </a:p>
          <a:p>
            <a:endParaRPr lang="en-US" sz="2800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89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33829"/>
            <a:ext cx="9448800" cy="1799771"/>
          </a:xfrm>
        </p:spPr>
        <p:txBody>
          <a:bodyPr/>
          <a:lstStyle/>
          <a:p>
            <a:r>
              <a:rPr lang="en-US" dirty="0" smtClean="0"/>
              <a:t>How can it be implemented?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5486" y="2365829"/>
            <a:ext cx="9448800" cy="1081315"/>
          </a:xfrm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1.Sensitization of the community about the importance of wildlife and it’s benefits.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2.Training the community  on how to effectively use I Report.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3.Selecting those who can help to implement the product for example community leaders.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4.If there is a reward, communities will be informed about it.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5.Engaging the community to benefit from wildlife for example local tourism </a:t>
            </a:r>
            <a:r>
              <a:rPr lang="en-US" sz="2400" dirty="0" err="1" smtClean="0">
                <a:solidFill>
                  <a:schemeClr val="tx1"/>
                </a:solidFill>
              </a:rPr>
              <a:t>e.g</a:t>
            </a:r>
            <a:r>
              <a:rPr lang="en-US" sz="2400" dirty="0" smtClean="0">
                <a:solidFill>
                  <a:schemeClr val="tx1"/>
                </a:solidFill>
              </a:rPr>
              <a:t> sharing of tourism revenue.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6299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0"/>
            <a:ext cx="8825658" cy="2714171"/>
          </a:xfrm>
        </p:spPr>
        <p:txBody>
          <a:bodyPr/>
          <a:lstStyle/>
          <a:p>
            <a:r>
              <a:rPr lang="en-US" dirty="0" smtClean="0"/>
              <a:t>what problem is I report addressing?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2946400"/>
            <a:ext cx="8825658" cy="2692400"/>
          </a:xfrm>
        </p:spPr>
        <p:txBody>
          <a:bodyPr>
            <a:normAutofit fontScale="25000" lnSpcReduction="20000"/>
          </a:bodyPr>
          <a:lstStyle/>
          <a:p>
            <a:r>
              <a:rPr lang="en-US" sz="11200" dirty="0" smtClean="0">
                <a:solidFill>
                  <a:schemeClr val="tx1"/>
                </a:solidFill>
              </a:rPr>
              <a:t>Conserving the Environment.</a:t>
            </a:r>
          </a:p>
          <a:p>
            <a:r>
              <a:rPr lang="en-US" sz="11200" dirty="0" smtClean="0">
                <a:solidFill>
                  <a:schemeClr val="tx1"/>
                </a:solidFill>
              </a:rPr>
              <a:t>WHAT IS THE IMPACT?</a:t>
            </a:r>
          </a:p>
          <a:p>
            <a:r>
              <a:rPr lang="en-US" sz="11200" dirty="0" smtClean="0">
                <a:solidFill>
                  <a:schemeClr val="tx1"/>
                </a:solidFill>
              </a:rPr>
              <a:t>This will lead to increase in tourism, both local and foreign which will lead to increased revenue for the country.</a:t>
            </a:r>
          </a:p>
          <a:p>
            <a:r>
              <a:rPr lang="en-US" sz="11200" dirty="0" smtClean="0">
                <a:solidFill>
                  <a:schemeClr val="tx1"/>
                </a:solidFill>
              </a:rPr>
              <a:t>Increased employment e.g. game rangers, researchers, tour operators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81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Team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Sandra </a:t>
            </a:r>
            <a:r>
              <a:rPr lang="en-US" dirty="0" err="1" smtClean="0">
                <a:solidFill>
                  <a:schemeClr val="tx1"/>
                </a:solidFill>
              </a:rPr>
              <a:t>Nanteza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James </a:t>
            </a:r>
            <a:r>
              <a:rPr lang="en-US" dirty="0" err="1" smtClean="0">
                <a:solidFill>
                  <a:schemeClr val="tx1"/>
                </a:solidFill>
              </a:rPr>
              <a:t>Besigye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330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Chandi</a:t>
            </a:r>
            <a:r>
              <a:rPr lang="en-US" dirty="0" smtClean="0">
                <a:solidFill>
                  <a:schemeClr val="tx1"/>
                </a:solidFill>
              </a:rPr>
              <a:t> Mary Gloria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Joshua </a:t>
            </a:r>
            <a:r>
              <a:rPr lang="en-US" dirty="0" err="1" smtClean="0">
                <a:solidFill>
                  <a:schemeClr val="tx1"/>
                </a:solidFill>
              </a:rPr>
              <a:t>Ogwang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0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183</TotalTime>
  <Words>271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I Report..</vt:lpstr>
      <vt:lpstr>Problem statement 1………….</vt:lpstr>
      <vt:lpstr>I report introduction</vt:lpstr>
      <vt:lpstr>HOW Does it work?</vt:lpstr>
      <vt:lpstr>What resources are needed? </vt:lpstr>
      <vt:lpstr>How can it be implemented?</vt:lpstr>
      <vt:lpstr>what problem is I report addressing?</vt:lpstr>
      <vt:lpstr>THE Team</vt:lpstr>
      <vt:lpstr>PowerPoint Presentation</vt:lpstr>
      <vt:lpstr>Thank you for listening.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Report..</dc:title>
  <dc:creator>Josephine faith Nansubuga</dc:creator>
  <cp:lastModifiedBy>Josephine faith Nansubuga</cp:lastModifiedBy>
  <cp:revision>17</cp:revision>
  <dcterms:created xsi:type="dcterms:W3CDTF">2019-11-15T20:12:05Z</dcterms:created>
  <dcterms:modified xsi:type="dcterms:W3CDTF">2019-11-16T07:50:07Z</dcterms:modified>
</cp:coreProperties>
</file>

<file path=docProps/thumbnail.jpeg>
</file>